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71" r:id="rId9"/>
    <p:sldId id="281" r:id="rId10"/>
    <p:sldId id="262" r:id="rId11"/>
    <p:sldId id="277" r:id="rId12"/>
    <p:sldId id="274" r:id="rId13"/>
    <p:sldId id="282" r:id="rId14"/>
    <p:sldId id="276" r:id="rId15"/>
    <p:sldId id="283" r:id="rId16"/>
    <p:sldId id="297" r:id="rId17"/>
    <p:sldId id="298" r:id="rId18"/>
    <p:sldId id="284" r:id="rId19"/>
    <p:sldId id="285" r:id="rId20"/>
    <p:sldId id="293" r:id="rId21"/>
    <p:sldId id="296" r:id="rId22"/>
    <p:sldId id="286" r:id="rId23"/>
    <p:sldId id="294" r:id="rId24"/>
    <p:sldId id="295" r:id="rId25"/>
    <p:sldId id="287" r:id="rId26"/>
    <p:sldId id="299" r:id="rId27"/>
    <p:sldId id="300" r:id="rId28"/>
    <p:sldId id="301" r:id="rId29"/>
    <p:sldId id="290" r:id="rId30"/>
    <p:sldId id="292" r:id="rId31"/>
    <p:sldId id="291" r:id="rId32"/>
    <p:sldId id="266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AE6CA-4C50-4A08-A382-B5CA37697E8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F0E7-7C54-4577-98E7-A51CAC0FB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8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0CBB-6CFD-46DA-9018-631B23310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6E124-C867-420B-8D21-2F1539E2E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A6266-5A9A-43BA-BFDE-591E284C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F739-6330-4B6D-8DFF-6B9662A6910E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99905-B936-4A51-B7AF-79E7D043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37102-9B2D-4C34-8BD3-CB8DE511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E80E-1332-4469-AFE1-705462DB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1BE00-BE3E-49C1-B2C0-3A8A704E3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6393C-836C-40FA-BE47-A6B615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A34F-9A18-4416-B2A6-1958074DB4B6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BCBA-8F19-49DD-8DC6-249BE64A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14018-6A9C-411E-A5A6-9B8D9E1F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1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EB40C-1565-4AA5-BCCF-54630424E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9674B-9401-4515-991E-E7FE724A6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3DA4-BD71-45DD-8D3C-FE1CF877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3B93A-FEBA-4BC9-A92A-64E3B2720AC6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66DAC-397E-4B7E-A2FA-ABAC7A98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72E5-8A6E-4464-BBBB-895642D8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4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3583-374E-4231-95B2-EF06E40E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6EF2-8A05-46AF-8BD5-06F6D929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8CB1-919E-475E-81B4-53957BA8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7639-605B-4604-AAC0-AE66B609EE87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39A7-1246-46B7-9C36-15A202CC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DE209-155D-4DC1-B440-40BCD159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1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D9C0-1ECE-41E5-88A7-761800BA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7B479-6360-4483-9E89-9D867425E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39E86-C5ED-438A-A006-2456D3D4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B494-38D8-4DF2-AE75-9E717A6E21B3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191C4-A264-454F-8AF1-9EF480BD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341A-0BE3-4FA8-8199-9F72FE3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8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9711-65E0-4933-AA84-A4036307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B2A7-461F-4E15-B4A3-53A937A54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8FDE6-C89D-46C6-8256-FB38013CB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412D8-461F-44E3-B10A-68B228DB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69D-FD8C-4CE2-B5E8-9F95E017EA2A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3BC1-CFD6-4B08-A108-7A946BD9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8D937-029C-4EE1-B69A-57AE5FD2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8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6ACF-672A-4050-9FB9-D0F91085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5935C-9DF3-4516-B191-6EB376A8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A9E1-3DFD-4323-B1BB-3E4698D48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7BA34-C5A1-42AB-A58A-C9CBA4332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AE5E0-68FA-43E0-82FC-264365AE4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E16D7-4E1E-41B4-BD89-E86D15D7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CDA4-FC4F-412D-9A33-826BC238877F}" type="datetime1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D589D-FC78-4037-96E9-9900EF15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CC8D-FDD1-4237-8243-2BA07A97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F16F-6930-4F97-873F-1CC997FF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013A2-A9DF-4F0A-B851-A5741BA7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EAD9-9992-4F19-8CA7-1671B79507AC}" type="datetime1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64CA4-A75A-4FA9-9ADE-5D1CB0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69A1-E021-4CAD-8657-F683BEC5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1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8525E-DE0D-4BC5-91BA-88103670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3AA-81E4-4E46-AE39-1FC063372367}" type="datetime1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34E56-A485-4154-81F4-3AD43451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FF12E-B755-44B3-9FC4-F3B33BC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5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DFBD-8E53-4F6B-93EC-D215BD9F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FFAB-5BBD-4DAF-8806-AD311226C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A9CD6-AC6E-47D4-9D77-DE2EB8926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AB25E-5CA2-4503-A0BA-38A8718A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BBF8-F27D-44DA-B174-F5E70C79F2C0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EA552-EBA9-4865-979D-BED66E3F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A133-6254-490F-9D6E-1045EB3A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BB02-48FD-4E6E-8B77-28AFC2C9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82F60-3F8C-4778-BCD9-CE7780870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12F2A-627C-4CF6-8FEB-C25BCCAC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766A4-6026-47C5-9183-37FE931E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0993-1B86-4DE7-8481-D9D0BF9BEB78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A66BC-850B-425B-B374-F93784EA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3DFE-F216-44AE-BB93-BA707063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9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CD91E-404A-455D-A2B4-BB8E2B6B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AD41-CE67-4B03-805A-014A51E7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06E0-A6DB-4C05-9B07-0AB5E4556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CA3B8-F699-4700-B536-A17581830710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51764-4C1E-496B-891B-F1C15F713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B545-E64A-46EA-9AED-139C8349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7B32-F6E7-44A9-B2E8-2D3BE2303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901B-6001-4D00-A6EE-217E45ACD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577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 PROJECT I FINAL DEFENSE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PHONE BOOK SYSTEM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AB930-7A1B-4004-8B35-570018F0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2792"/>
            <a:ext cx="9144000" cy="311943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Asha Silwal(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 Regd. No : 6-2-253-2-2019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ctr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Puja Thapa(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 Regd. No : 6-2-253-8-2019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None/>
            </a:pPr>
            <a:endParaRPr lang="en-US" sz="2400" dirty="0"/>
          </a:p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Submitted  To:</a:t>
            </a:r>
          </a:p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Application</a:t>
            </a:r>
          </a:p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2079-06-04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Jana Bhawana Campus Vacancy">
            <a:extLst>
              <a:ext uri="{FF2B5EF4-FFF2-40B4-BE49-F238E27FC236}">
                <a16:creationId xmlns:a16="http://schemas.microsoft.com/office/drawing/2014/main" id="{89B0B7F4-8976-4D5A-91C7-B66B12695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813773" y="708576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7782B1-CAAD-4C01-91A4-72A6730D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292229"/>
            <a:ext cx="2743200" cy="365125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716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258A-F37E-4AB0-B027-5D4014A2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9448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EF15-929F-4733-8793-0A48750EA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Phone Book System[5]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 in C platform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record personal details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Operations: add, list, modify and delete  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sz="3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tore Management System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manage, store, and distribute details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detail Store Management System is one of biggest assets</a:t>
            </a: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D4E524AD-CBBB-468A-9F33-828C446E8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4487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4DA7E-38C3-4616-8718-C71279BF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24600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9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75FB-362B-4FF5-A3F9-0464B9D5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122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6DA4-9928-49F0-8C3C-3A694B68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 Based Student Information Management[6]</a:t>
            </a: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a college website</a:t>
            </a: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contains up to date information of the college</a:t>
            </a: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improves efficiency of college record management</a:t>
            </a:r>
            <a:endParaRPr lang="en-US" sz="3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 Based Coaching Institute Management System[7]</a:t>
            </a: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 to achieve maximum efficiency</a:t>
            </a: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reduces the time taken to handle the storing activity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database is maintained and cleared over a certain time of span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AD51F-A7F2-4810-85BE-3E421E44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5" y="6249504"/>
            <a:ext cx="2667001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9D129E3A-FFB3-4118-AE99-393957DAA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289983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7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1061-C397-4D8D-BFA9-C684C07A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9506"/>
            <a:ext cx="9299294" cy="9764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A88EE2-82B9-F788-A03C-A2D5A343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50576"/>
            <a:ext cx="3932237" cy="4618412"/>
          </a:xfrm>
        </p:spPr>
        <p:txBody>
          <a:bodyPr>
            <a:normAutofit/>
          </a:bodyPr>
          <a:lstStyle/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0EA94-621E-47DE-9A34-75975200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08219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Jana Bhawana Campus Vacancy">
            <a:extLst>
              <a:ext uri="{FF2B5EF4-FFF2-40B4-BE49-F238E27FC236}">
                <a16:creationId xmlns:a16="http://schemas.microsoft.com/office/drawing/2014/main" id="{45C936DE-9CEB-41F5-BE37-9D8F04E8A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274176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7C29EC-F156-435E-B0C2-EB26264A4BD3}"/>
              </a:ext>
            </a:extLst>
          </p:cNvPr>
          <p:cNvSpPr txBox="1"/>
          <p:nvPr/>
        </p:nvSpPr>
        <p:spPr>
          <a:xfrm>
            <a:off x="142044" y="6391256"/>
            <a:ext cx="6096000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Spiral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A2782C-EC64-52C3-3281-4D4EC314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34788"/>
            <a:ext cx="5764306" cy="5607845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  <a:p>
            <a:pPr marL="0" indent="0">
              <a:buNone/>
            </a:pPr>
            <a:r>
              <a:rPr lang="en-US" b="1" dirty="0"/>
              <a:t>i. Functional Requirements</a:t>
            </a:r>
          </a:p>
          <a:p>
            <a:pPr>
              <a:buFontTx/>
              <a:buChar char="-"/>
            </a:pPr>
            <a:r>
              <a:rPr lang="en-US" dirty="0"/>
              <a:t>home page(login form)</a:t>
            </a:r>
          </a:p>
          <a:p>
            <a:pPr>
              <a:buFontTx/>
              <a:buChar char="-"/>
            </a:pPr>
            <a:r>
              <a:rPr lang="en-US" dirty="0"/>
              <a:t>registration Page</a:t>
            </a:r>
          </a:p>
          <a:p>
            <a:pPr>
              <a:buFontTx/>
              <a:buChar char="-"/>
            </a:pPr>
            <a:r>
              <a:rPr lang="en-US" dirty="0"/>
              <a:t>add contacts page</a:t>
            </a:r>
          </a:p>
          <a:p>
            <a:pPr>
              <a:buFontTx/>
              <a:buChar char="-"/>
            </a:pPr>
            <a:r>
              <a:rPr lang="en-US" dirty="0"/>
              <a:t>view user profile and contacts</a:t>
            </a:r>
          </a:p>
          <a:p>
            <a:pPr marL="0" indent="0">
              <a:buNone/>
            </a:pPr>
            <a:r>
              <a:rPr lang="en-US" b="1" dirty="0"/>
              <a:t>ii. Non-Functional Requirements</a:t>
            </a:r>
          </a:p>
          <a:p>
            <a:pPr>
              <a:buFontTx/>
              <a:buChar char="-"/>
            </a:pPr>
            <a:r>
              <a:rPr lang="en-US" dirty="0"/>
              <a:t>fast and accurate</a:t>
            </a:r>
          </a:p>
          <a:p>
            <a:pPr>
              <a:buFontTx/>
              <a:buChar char="-"/>
            </a:pPr>
            <a:r>
              <a:rPr lang="en-US" dirty="0"/>
              <a:t>user friendly environment</a:t>
            </a:r>
          </a:p>
          <a:p>
            <a:pPr>
              <a:buFontTx/>
              <a:buChar char="-"/>
            </a:pPr>
            <a:r>
              <a:rPr lang="en-US" dirty="0"/>
              <a:t>effective and efficient performance</a:t>
            </a:r>
          </a:p>
          <a:p>
            <a:r>
              <a:rPr lang="en-US" b="1" dirty="0"/>
              <a:t>First Iteration :</a:t>
            </a:r>
          </a:p>
          <a:p>
            <a:pPr marL="0" indent="0">
              <a:buNone/>
            </a:pPr>
            <a:r>
              <a:rPr lang="en-US" dirty="0"/>
              <a:t>-  Planning and development of interfaces</a:t>
            </a:r>
          </a:p>
          <a:p>
            <a:r>
              <a:rPr lang="en-US" b="1" dirty="0"/>
              <a:t>Second Iteration : </a:t>
            </a:r>
          </a:p>
          <a:p>
            <a:pPr marL="0" indent="0">
              <a:buNone/>
            </a:pPr>
            <a:r>
              <a:rPr lang="en-US" dirty="0"/>
              <a:t>- Insertion and management of contacts</a:t>
            </a:r>
          </a:p>
          <a:p>
            <a:pPr marL="0" indent="0">
              <a:buNone/>
            </a:pPr>
            <a:r>
              <a:rPr lang="en-US" dirty="0"/>
              <a:t>- Connection of database</a:t>
            </a:r>
          </a:p>
          <a:p>
            <a:r>
              <a:rPr lang="en-US" b="1" dirty="0"/>
              <a:t>Third iteration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- Integrating system, final testing and maintaining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3D2AB-42E4-9CA0-270C-16022D25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" y="1134788"/>
            <a:ext cx="5764306" cy="52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0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FCBB83-C567-5CE5-6F80-639CBE8A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7985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9010EB-DB35-81DD-6169-FD6FCF487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2 : Zero level DFD of phonebook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57C2-D947-3E4C-C857-D857D21E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56349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sz="2800" dirty="0"/>
          </a:p>
        </p:txBody>
      </p:sp>
      <p:pic>
        <p:nvPicPr>
          <p:cNvPr id="7" name="Picture 2" descr="Jana Bhawana Campus Vacancy">
            <a:extLst>
              <a:ext uri="{FF2B5EF4-FFF2-40B4-BE49-F238E27FC236}">
                <a16:creationId xmlns:a16="http://schemas.microsoft.com/office/drawing/2014/main" id="{5431B9B5-CA51-7FE6-EC7F-DE1BE54B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1E9BA-DCD1-46FB-3522-F26AE5B1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50"/>
            <a:ext cx="9784976" cy="40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7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8B38-AA89-4816-A451-CFA80D77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3146" cy="13255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F8A21-1A96-4AAE-B89E-C9AA7141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08722"/>
            <a:ext cx="2743200" cy="365125"/>
          </a:xfrm>
          <a:ln>
            <a:solidFill>
              <a:schemeClr val="bg1"/>
            </a:solidFill>
          </a:ln>
        </p:spPr>
        <p:txBody>
          <a:bodyPr/>
          <a:lstStyle/>
          <a:p>
            <a:fld id="{16337B32-F6E7-44A9-B2E8-2D3BE2303CA6}" type="slidenum">
              <a:rPr lang="en-US" sz="280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28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6EABCC2-E7FD-BBFB-99EA-CBDAE281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Figure 3 :  ER-diagram of Phone Book System</a:t>
            </a: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8654BFBF-6DC0-D3F9-CCF0-6BD6A1613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B88E4-52EE-CAFC-9FA2-96FE4DD5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510"/>
            <a:ext cx="989937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9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9BFC-F5C9-99FC-08C9-921D4B4E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914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601B-39D2-8E22-C7DD-C2921948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2436"/>
            <a:ext cx="6754092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071A5-24AD-D264-9628-D6A0386A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352950BE-1878-C051-6061-3F8D67C8B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38189D5-6F51-A50D-3A12-3014BC1C8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78308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99C446D-BB76-1D23-3A11-7CFE270B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660" y="6141035"/>
            <a:ext cx="78308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Figure 4: Use Case diagram of Phone Book System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9468C-F092-0944-771B-4EE770AC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59" y="1199839"/>
            <a:ext cx="7830831" cy="49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A32C-F900-E76E-57C3-BBB75485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845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F5B73-2FB6-E73F-AFA9-16BF600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1900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294070AF-E12D-A8F6-1CEC-5DF0CB48F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1F4162F-6883-5C82-A0F4-39C88C5A5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141" y="1601650"/>
            <a:ext cx="10011432" cy="4710249"/>
          </a:xfrm>
        </p:spPr>
      </p:pic>
    </p:spTree>
    <p:extLst>
      <p:ext uri="{BB962C8B-B14F-4D97-AF65-F5344CB8AC3E}">
        <p14:creationId xmlns:p14="http://schemas.microsoft.com/office/powerpoint/2010/main" val="401746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7E70-ACA6-68E5-A1B1-0AF2A27E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4292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CD709-D2B7-5F0B-9D68-394035BF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30576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B2951328-98AC-2806-2006-F98D3EEDA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35F76D-1067-A1F2-90B2-3407A6039FE3}"/>
              </a:ext>
            </a:extLst>
          </p:cNvPr>
          <p:cNvSpPr txBox="1"/>
          <p:nvPr/>
        </p:nvSpPr>
        <p:spPr>
          <a:xfrm>
            <a:off x="3046880" y="6488668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Figure 6: System Flowchart of Phone Book System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D72AED6-AF3A-6389-7237-CC1AD2767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25" y="1223682"/>
            <a:ext cx="6499922" cy="52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B602-066C-1F0E-DC0A-08D7CAED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4784"/>
            <a:ext cx="95413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46ACA9-95E5-266F-D065-DDE21A8CF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Admin Home/Login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A4A4E-60D3-35E0-E4AB-AEDA08F3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56349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sz="2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6C9BC0-EC41-5EF3-D127-D2990E021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User Home/Login page</a:t>
            </a:r>
          </a:p>
        </p:txBody>
      </p:sp>
      <p:pic>
        <p:nvPicPr>
          <p:cNvPr id="10" name="Picture 2" descr="Jana Bhawana Campus Vacancy">
            <a:extLst>
              <a:ext uri="{FF2B5EF4-FFF2-40B4-BE49-F238E27FC236}">
                <a16:creationId xmlns:a16="http://schemas.microsoft.com/office/drawing/2014/main" id="{E8DB1B2A-2519-A12E-A474-2F4D3757A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3ACCE9-8C90-3D07-2249-3E6F40D7F0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05075"/>
            <a:ext cx="5157787" cy="3851274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5C515F1-9916-6863-1A58-49AC70D412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05075"/>
            <a:ext cx="5183188" cy="38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7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C0C-31C5-D031-0414-E71488BB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56823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521A-6CB8-F65F-5EAF-1A00AAB9A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User Registration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3C107-1250-A7A0-290B-94B1B0227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Admin Registration 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E05D-C0B0-6999-3CED-D3E8AAD2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56351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sz="2800" dirty="0"/>
          </a:p>
        </p:txBody>
      </p:sp>
      <p:pic>
        <p:nvPicPr>
          <p:cNvPr id="8" name="Picture 2" descr="Jana Bhawana Campus Vacancy">
            <a:extLst>
              <a:ext uri="{FF2B5EF4-FFF2-40B4-BE49-F238E27FC236}">
                <a16:creationId xmlns:a16="http://schemas.microsoft.com/office/drawing/2014/main" id="{3A50A506-26A7-9038-AC69-900EE873D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E1AE6406-83C4-E97E-3DB7-3E46A997A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05075"/>
            <a:ext cx="5157787" cy="385127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1B03DF-24EA-C227-A856-9327035DD7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05075"/>
            <a:ext cx="5183188" cy="3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3112-444C-45C1-9C44-CBBB26D0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8156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5589-6167-4D4C-944D-D6A15091E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PHONE BOOK SYSTEM is web-based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Provide SQL-based solution to record contacts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Digital system to record contacts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Store, Add, Update, Load, Search and Delete contacts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Develop project under spiral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Take data and manage in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715747F3-CCC7-4DD9-AB0F-DB9D64293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866782" y="409643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D5CD5-B4BA-4A7F-8969-58645D65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11900"/>
            <a:ext cx="2663687" cy="365125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240164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74F-9819-FF60-F343-89F2951A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47410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5392-193E-B9F1-6770-726CFADA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View And Update User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17E04-0B90-C23B-8609-83732C5AF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View And Update Admin Profile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35E40-6A67-3F47-13EB-E9FEAC2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sz="2800" dirty="0"/>
          </a:p>
        </p:txBody>
      </p:sp>
      <p:pic>
        <p:nvPicPr>
          <p:cNvPr id="8" name="Picture 2" descr="Jana Bhawana Campus Vacancy">
            <a:extLst>
              <a:ext uri="{FF2B5EF4-FFF2-40B4-BE49-F238E27FC236}">
                <a16:creationId xmlns:a16="http://schemas.microsoft.com/office/drawing/2014/main" id="{5B50B1E6-D336-B7F8-197E-2E57B11B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2EE958-FB66-6C38-C0CE-A0C6FAEB63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39788" y="4487397"/>
            <a:ext cx="5157787" cy="182291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DFF23E-838A-137F-EDF7-15910491D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505075"/>
            <a:ext cx="5157787" cy="1945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C09EF2-7564-E2B4-C1BF-F753C0E57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311" y="2505076"/>
            <a:ext cx="5151901" cy="1945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F49277-5C95-AACA-AE87-EE0157960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27" y="4487397"/>
            <a:ext cx="5151901" cy="18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EA9F-F6DD-3333-62B4-6B8C9088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5413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E547E9-1C62-D722-2F6A-10F572F2A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Add Contacts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5891B8-2A4A-3789-9A52-72DB37217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View Contacts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EF4BD-0F2E-2BEB-C126-6670292A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E289F1CC-063A-AD8E-0AD6-5146877AB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987C40-9A90-777F-8323-B0C5CDBAB0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05075"/>
            <a:ext cx="5157787" cy="3805236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4FD32B5-EA69-9241-0B86-0F40A5095D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05074"/>
            <a:ext cx="5183188" cy="38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EA9F-F6DD-3333-62B4-6B8C9088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28314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E547E9-1C62-D722-2F6A-10F572F2A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Edit Contacts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5891B8-2A4A-3789-9A52-72DB37217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 Total Number Of Contacts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EF4BD-0F2E-2BEB-C126-6670292A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E289F1CC-063A-AD8E-0AD6-5146877AB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7A1850B-B676-BA27-0A22-D0DA93CAFC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0458" y="2505075"/>
            <a:ext cx="5609567" cy="380523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7E9B2C-8D25-936D-E243-9845F7A631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505075"/>
            <a:ext cx="5157787" cy="38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7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BF54-E510-40DA-CD62-391EA9BB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44665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32BDC-4668-317B-365B-CDDFC6385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Search Records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A9CC1-EAC0-98D5-A36D-9ADF67E73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Update Records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BF13-3B49-943F-6822-496834E1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sz="2800" dirty="0"/>
          </a:p>
        </p:txBody>
      </p:sp>
      <p:pic>
        <p:nvPicPr>
          <p:cNvPr id="8" name="Picture 2" descr="Jana Bhawana Campus Vacancy">
            <a:extLst>
              <a:ext uri="{FF2B5EF4-FFF2-40B4-BE49-F238E27FC236}">
                <a16:creationId xmlns:a16="http://schemas.microsoft.com/office/drawing/2014/main" id="{471C9B90-0762-EF10-A0EC-02CF93C42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978D6D-99A5-D5D0-0CD8-B41B19BA46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6" y="2505076"/>
            <a:ext cx="5612091" cy="380523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3D5739-9BE0-1427-15F5-140A7DB6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505075"/>
            <a:ext cx="5256212" cy="38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4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65B7-DA3A-1E5E-928C-609B660D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6395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DESIGN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B6EA-0B88-78B2-2800-8D2DFF0A5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Contact Us                                                        View User Profile By Admin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66A8-EBA2-579B-29AD-8C41FC62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1FA7EC41-A0B7-FB17-9EFE-51B15FF2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97635-E8B2-BD75-2B81-8423C3479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64976"/>
            <a:ext cx="4970929" cy="414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BA619-71FC-B319-FDBC-C9D04436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9495"/>
            <a:ext cx="5397873" cy="405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A5DA-B7D6-8598-532E-135B4AEB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2361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AND TESTING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FACAA-AC07-1FCF-B90E-904D4260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 of module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 Module :</a:t>
            </a:r>
            <a:endParaRPr lang="en-US" sz="2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llow to manage menu and system</a:t>
            </a:r>
          </a:p>
          <a:p>
            <a:pPr marR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allow to view, edit, search, delete 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 User module :</a:t>
            </a:r>
            <a:endParaRPr lang="en-US" sz="2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add new entry of user contacts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i.e. name, address, contact 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status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View All Module :</a:t>
            </a:r>
            <a:endParaRPr lang="en-US" sz="2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information are displayed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allow to edit and delete details</a:t>
            </a: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0E5A-F13C-9594-DC2D-3491E985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7" y="6311900"/>
            <a:ext cx="2743199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E75289BE-263A-E23F-D44E-E2C44574D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6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D685-E50B-BD7B-1766-75C3A95C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784"/>
            <a:ext cx="952948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AND TESTING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A15EF-648A-01F9-D268-2351B2672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66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200" b="0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 of module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7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Admin</a:t>
            </a:r>
            <a:r>
              <a:rPr lang="en-GB" sz="2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Module :</a:t>
            </a:r>
            <a:endParaRPr lang="en-US" sz="27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llow to manage whole system</a:t>
            </a:r>
          </a:p>
          <a:p>
            <a:pPr marR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allow to view, edit, delete data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Search module :</a:t>
            </a:r>
            <a:endParaRPr lang="en-US" sz="27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llow to search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 details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i.e. name, address, contact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status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View User Module </a:t>
            </a:r>
            <a:r>
              <a:rPr lang="en-GB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3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Allow admin to view users’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information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allow to delete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6E651-17B4-769F-2E56-1F8DFFA2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50653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B41605BE-2767-E472-BFC3-9166CFF11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7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ED7E-2D37-6134-DDB2-1817EC4E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48755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AND TESTING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6808-8F62-F01E-C8D4-00A236798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Unit Test For User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B659A03-0834-704C-602C-542AB44CDD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0962840"/>
              </p:ext>
            </p:extLst>
          </p:nvPr>
        </p:nvGraphicFramePr>
        <p:xfrm>
          <a:off x="839788" y="2505075"/>
          <a:ext cx="5157786" cy="3826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0272">
                  <a:extLst>
                    <a:ext uri="{9D8B030D-6E8A-4147-A177-3AD203B41FA5}">
                      <a16:colId xmlns:a16="http://schemas.microsoft.com/office/drawing/2014/main" val="248903452"/>
                    </a:ext>
                  </a:extLst>
                </a:gridCol>
                <a:gridCol w="1303774">
                  <a:extLst>
                    <a:ext uri="{9D8B030D-6E8A-4147-A177-3AD203B41FA5}">
                      <a16:colId xmlns:a16="http://schemas.microsoft.com/office/drawing/2014/main" val="1228452263"/>
                    </a:ext>
                  </a:extLst>
                </a:gridCol>
                <a:gridCol w="1355476">
                  <a:extLst>
                    <a:ext uri="{9D8B030D-6E8A-4147-A177-3AD203B41FA5}">
                      <a16:colId xmlns:a16="http://schemas.microsoft.com/office/drawing/2014/main" val="30839754"/>
                    </a:ext>
                  </a:extLst>
                </a:gridCol>
                <a:gridCol w="1049622">
                  <a:extLst>
                    <a:ext uri="{9D8B030D-6E8A-4147-A177-3AD203B41FA5}">
                      <a16:colId xmlns:a16="http://schemas.microsoft.com/office/drawing/2014/main" val="4024362208"/>
                    </a:ext>
                  </a:extLst>
                </a:gridCol>
                <a:gridCol w="968642">
                  <a:extLst>
                    <a:ext uri="{9D8B030D-6E8A-4147-A177-3AD203B41FA5}">
                      <a16:colId xmlns:a16="http://schemas.microsoft.com/office/drawing/2014/main" val="1657824644"/>
                    </a:ext>
                  </a:extLst>
                </a:gridCol>
              </a:tblGrid>
              <a:tr h="56827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Outcome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Remarks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extLst>
                  <a:ext uri="{0D108BD9-81ED-4DB2-BD59-A6C34878D82A}">
                    <a16:rowId xmlns:a16="http://schemas.microsoft.com/office/drawing/2014/main" val="1887565225"/>
                  </a:ext>
                </a:extLst>
              </a:tr>
              <a:tr h="89147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Insert into database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Inserted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extLst>
                  <a:ext uri="{0D108BD9-81ED-4DB2-BD59-A6C34878D82A}">
                    <a16:rowId xmlns:a16="http://schemas.microsoft.com/office/drawing/2014/main" val="2592291857"/>
                  </a:ext>
                </a:extLst>
              </a:tr>
              <a:tr h="583354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Edit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Edit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Edited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extLst>
                  <a:ext uri="{0D108BD9-81ED-4DB2-BD59-A6C34878D82A}">
                    <a16:rowId xmlns:a16="http://schemas.microsoft.com/office/drawing/2014/main" val="1435092377"/>
                  </a:ext>
                </a:extLst>
              </a:tr>
              <a:tr h="89147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 User Profile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 User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extLst>
                  <a:ext uri="{0D108BD9-81ED-4DB2-BD59-A6C34878D82A}">
                    <a16:rowId xmlns:a16="http://schemas.microsoft.com/office/drawing/2014/main" val="309319683"/>
                  </a:ext>
                </a:extLst>
              </a:tr>
              <a:tr h="89147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Success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275" marR="67275" marT="0" marB="0"/>
                </a:tc>
                <a:extLst>
                  <a:ext uri="{0D108BD9-81ED-4DB2-BD59-A6C34878D82A}">
                    <a16:rowId xmlns:a16="http://schemas.microsoft.com/office/drawing/2014/main" val="3476294912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F1634-0AED-AE2B-7446-4767587FB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Unit Test For Admin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C79CC5-DBA1-9E6D-1D70-A62FBFFEB4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41702502"/>
              </p:ext>
            </p:extLst>
          </p:nvPr>
        </p:nvGraphicFramePr>
        <p:xfrm>
          <a:off x="6172201" y="2505075"/>
          <a:ext cx="5180012" cy="3826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1716">
                  <a:extLst>
                    <a:ext uri="{9D8B030D-6E8A-4147-A177-3AD203B41FA5}">
                      <a16:colId xmlns:a16="http://schemas.microsoft.com/office/drawing/2014/main" val="1394695524"/>
                    </a:ext>
                  </a:extLst>
                </a:gridCol>
                <a:gridCol w="1376331">
                  <a:extLst>
                    <a:ext uri="{9D8B030D-6E8A-4147-A177-3AD203B41FA5}">
                      <a16:colId xmlns:a16="http://schemas.microsoft.com/office/drawing/2014/main" val="2086920326"/>
                    </a:ext>
                  </a:extLst>
                </a:gridCol>
                <a:gridCol w="1182394">
                  <a:extLst>
                    <a:ext uri="{9D8B030D-6E8A-4147-A177-3AD203B41FA5}">
                      <a16:colId xmlns:a16="http://schemas.microsoft.com/office/drawing/2014/main" val="4189199499"/>
                    </a:ext>
                  </a:extLst>
                </a:gridCol>
                <a:gridCol w="1238699">
                  <a:extLst>
                    <a:ext uri="{9D8B030D-6E8A-4147-A177-3AD203B41FA5}">
                      <a16:colId xmlns:a16="http://schemas.microsoft.com/office/drawing/2014/main" val="2652118383"/>
                    </a:ext>
                  </a:extLst>
                </a:gridCol>
                <a:gridCol w="900872">
                  <a:extLst>
                    <a:ext uri="{9D8B030D-6E8A-4147-A177-3AD203B41FA5}">
                      <a16:colId xmlns:a16="http://schemas.microsoft.com/office/drawing/2014/main" val="1930906098"/>
                    </a:ext>
                  </a:extLst>
                </a:gridCol>
              </a:tblGrid>
              <a:tr h="765207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Outcome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Remarks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extLst>
                  <a:ext uri="{0D108BD9-81ED-4DB2-BD59-A6C34878D82A}">
                    <a16:rowId xmlns:a16="http://schemas.microsoft.com/office/drawing/2014/main" val="1694828402"/>
                  </a:ext>
                </a:extLst>
              </a:tr>
              <a:tr h="765207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Edit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Contacts Edited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Edited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extLst>
                  <a:ext uri="{0D108BD9-81ED-4DB2-BD59-A6C34878D82A}">
                    <a16:rowId xmlns:a16="http://schemas.microsoft.com/office/drawing/2014/main" val="1607454464"/>
                  </a:ext>
                </a:extLst>
              </a:tr>
              <a:tr h="765207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 Admin Profile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 Updated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extLst>
                  <a:ext uri="{0D108BD9-81ED-4DB2-BD59-A6C34878D82A}">
                    <a16:rowId xmlns:a16="http://schemas.microsoft.com/office/drawing/2014/main" val="3698225878"/>
                  </a:ext>
                </a:extLst>
              </a:tr>
              <a:tr h="765207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 User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 Deleted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Success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extLst>
                  <a:ext uri="{0D108BD9-81ED-4DB2-BD59-A6C34878D82A}">
                    <a16:rowId xmlns:a16="http://schemas.microsoft.com/office/drawing/2014/main" val="4259405607"/>
                  </a:ext>
                </a:extLst>
              </a:tr>
              <a:tr h="765207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 Contacts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Contacts Deleted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Deleted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Success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07" marR="67607" marT="0" marB="0"/>
                </a:tc>
                <a:extLst>
                  <a:ext uri="{0D108BD9-81ED-4DB2-BD59-A6C34878D82A}">
                    <a16:rowId xmlns:a16="http://schemas.microsoft.com/office/drawing/2014/main" val="286314904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B8009-4880-0660-28A3-212AA8E8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sz="2800" dirty="0"/>
          </a:p>
        </p:txBody>
      </p:sp>
      <p:pic>
        <p:nvPicPr>
          <p:cNvPr id="10" name="Picture 2" descr="Jana Bhawana Campus Vacancy">
            <a:extLst>
              <a:ext uri="{FF2B5EF4-FFF2-40B4-BE49-F238E27FC236}">
                <a16:creationId xmlns:a16="http://schemas.microsoft.com/office/drawing/2014/main" id="{C6287EB1-5072-8945-25F4-503A37246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24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B67E-F71A-6986-4321-40402704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5413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AND TESTING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0861-4DDC-5019-8A4C-814E6280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System test For User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034DEA-E11F-39FE-A9FD-D144CB6958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239708"/>
              </p:ext>
            </p:extLst>
          </p:nvPr>
        </p:nvGraphicFramePr>
        <p:xfrm>
          <a:off x="839788" y="2505076"/>
          <a:ext cx="5157787" cy="3684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058">
                  <a:extLst>
                    <a:ext uri="{9D8B030D-6E8A-4147-A177-3AD203B41FA5}">
                      <a16:colId xmlns:a16="http://schemas.microsoft.com/office/drawing/2014/main" val="3166386276"/>
                    </a:ext>
                  </a:extLst>
                </a:gridCol>
                <a:gridCol w="1852313">
                  <a:extLst>
                    <a:ext uri="{9D8B030D-6E8A-4147-A177-3AD203B41FA5}">
                      <a16:colId xmlns:a16="http://schemas.microsoft.com/office/drawing/2014/main" val="570474681"/>
                    </a:ext>
                  </a:extLst>
                </a:gridCol>
                <a:gridCol w="1471248">
                  <a:extLst>
                    <a:ext uri="{9D8B030D-6E8A-4147-A177-3AD203B41FA5}">
                      <a16:colId xmlns:a16="http://schemas.microsoft.com/office/drawing/2014/main" val="879994074"/>
                    </a:ext>
                  </a:extLst>
                </a:gridCol>
                <a:gridCol w="1332168">
                  <a:extLst>
                    <a:ext uri="{9D8B030D-6E8A-4147-A177-3AD203B41FA5}">
                      <a16:colId xmlns:a16="http://schemas.microsoft.com/office/drawing/2014/main" val="1005304859"/>
                    </a:ext>
                  </a:extLst>
                </a:gridCol>
              </a:tblGrid>
              <a:tr h="420332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2934523065"/>
                  </a:ext>
                </a:extLst>
              </a:tr>
              <a:tr h="961746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Puja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 : pppppppppp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Successful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2996896689"/>
                  </a:ext>
                </a:extLst>
              </a:tr>
              <a:tr h="230251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Puja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 : 123456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Pooja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 : pppppppppp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Failed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US" sz="1200" dirty="0">
                          <a:effectLst/>
                        </a:rPr>
                        <a:t>Login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129334865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8FA92-BD69-3599-246C-4A0E0E373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For Admin</a:t>
            </a:r>
            <a:endParaRPr lang="en-US" sz="32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5AC18CA-5060-A2C9-BB95-E9D82A01B17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29016854"/>
              </p:ext>
            </p:extLst>
          </p:nvPr>
        </p:nvGraphicFramePr>
        <p:xfrm>
          <a:off x="6172201" y="2505075"/>
          <a:ext cx="5180012" cy="368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221">
                  <a:extLst>
                    <a:ext uri="{9D8B030D-6E8A-4147-A177-3AD203B41FA5}">
                      <a16:colId xmlns:a16="http://schemas.microsoft.com/office/drawing/2014/main" val="2535813009"/>
                    </a:ext>
                  </a:extLst>
                </a:gridCol>
                <a:gridCol w="1860295">
                  <a:extLst>
                    <a:ext uri="{9D8B030D-6E8A-4147-A177-3AD203B41FA5}">
                      <a16:colId xmlns:a16="http://schemas.microsoft.com/office/drawing/2014/main" val="3065005292"/>
                    </a:ext>
                  </a:extLst>
                </a:gridCol>
                <a:gridCol w="1477587">
                  <a:extLst>
                    <a:ext uri="{9D8B030D-6E8A-4147-A177-3AD203B41FA5}">
                      <a16:colId xmlns:a16="http://schemas.microsoft.com/office/drawing/2014/main" val="3216986487"/>
                    </a:ext>
                  </a:extLst>
                </a:gridCol>
                <a:gridCol w="1337909">
                  <a:extLst>
                    <a:ext uri="{9D8B030D-6E8A-4147-A177-3AD203B41FA5}">
                      <a16:colId xmlns:a16="http://schemas.microsoft.com/office/drawing/2014/main" val="3393020260"/>
                    </a:ext>
                  </a:extLst>
                </a:gridCol>
              </a:tblGrid>
              <a:tr h="6239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S.NO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Expected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extLst>
                  <a:ext uri="{0D108BD9-81ED-4DB2-BD59-A6C34878D82A}">
                    <a16:rowId xmlns:a16="http://schemas.microsoft.com/office/drawing/2014/main" val="2072704037"/>
                  </a:ext>
                </a:extLst>
              </a:tr>
              <a:tr h="1017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admin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Password : admin1234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Login Successful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Successfully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extLst>
                  <a:ext uri="{0D108BD9-81ED-4DB2-BD59-A6C34878D82A}">
                    <a16:rowId xmlns:a16="http://schemas.microsoft.com/office/drawing/2014/main" val="2331296854"/>
                  </a:ext>
                </a:extLst>
              </a:tr>
              <a:tr h="2043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aadmin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 : admin1234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: admin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 : admin123456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Failed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228600" marR="0" indent="-2286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7689" marR="67689" marT="0" marB="0"/>
                </a:tc>
                <a:extLst>
                  <a:ext uri="{0D108BD9-81ED-4DB2-BD59-A6C34878D82A}">
                    <a16:rowId xmlns:a16="http://schemas.microsoft.com/office/drawing/2014/main" val="94872735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E1AF-A8D1-15FA-D813-810E8C72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sz="2800" dirty="0"/>
          </a:p>
        </p:txBody>
      </p:sp>
      <p:pic>
        <p:nvPicPr>
          <p:cNvPr id="13" name="Picture 2" descr="Jana Bhawana Campus Vacancy">
            <a:extLst>
              <a:ext uri="{FF2B5EF4-FFF2-40B4-BE49-F238E27FC236}">
                <a16:creationId xmlns:a16="http://schemas.microsoft.com/office/drawing/2014/main" id="{4819A870-7338-9D69-A59D-38E91DF03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74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90A7-4938-CD40-0A25-EB1AE635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118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RECOMMENDATION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EC1-FF64-907A-D195-A95F9BC71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US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oals achieved by this project are :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Management of information efficiently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Less processing time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etting required information easily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Optimum utilization of resources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Simplify the operations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8AEDA-AB04-A0C8-F83A-9F90EA1E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1900"/>
            <a:ext cx="2660374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45F425D1-21C6-6529-EFEC-6E236B333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9F06-9E47-47C2-8E44-EF9D440F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605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8D1C-B30C-4C90-A282-05D4D87D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 phonebook is less efficient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eads to loss or misplace of data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Difficult to edit, search, delete data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Lack of security and privacy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Need more human resources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Time consuming than digital-phonebook</a:t>
            </a: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39A0C614-C004-4FD0-BC8B-9F2E3ACA8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3B3BA-654A-46B0-AAB2-645B24CE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1900"/>
            <a:ext cx="2743200" cy="365125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59897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AEE2-2113-338C-888B-E9FA46B6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808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RECOMMENDATION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B99F-BCCF-E8C7-EBA4-3707C871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2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mproved security using emerging technologies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GPS can be added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7EF77-5CF1-7AD9-067E-E4CA9347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7129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03D90279-921D-D5D3-1195-8F35F0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0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C892-DCCD-7CB7-7FE1-6F7882CE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4463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WORK SCHEDULE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2E88B-7C2C-2FAE-1B14-2D4A67C1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sz="2800" dirty="0"/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84AFEA67-B9FE-5FA0-9B7B-1484DE386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4ED065-A154-5D54-AD04-3AD0DF73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1331258"/>
            <a:ext cx="10802471" cy="50680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Gantt Chart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0579D-06B0-3518-3890-7935C150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15353"/>
            <a:ext cx="9899373" cy="45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0FE5-9B3D-48DE-BBC7-1D36BBAE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4463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93A4-C9B1-47DA-86A0-494ECCB6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Singh Saud Ramesh, Chaudhary Indra, 2076 “DATABASE MANAGEMENT SYSTEM”, KEC publication and distribution pvt.ltd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Singh Saud Ramesh, Singh Saud Bhupendra, Chaudhary Indra, 2076 “SYSTEM ANALYSIS AND DESIGN”, Kathmandu, KEC publication and distribution pvt.ltd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Schmidt, A., &amp; Gellersen, T.S.(2001) “Telephone Directory System” Germany.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Bentley F, &amp; Chen, “Phone Book Application”, Tamil Nadu: VITBS(VIT University Vellore).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Doran, A., &amp; Jeffrey, R.(2013) ”Phone Book System” Australia: Harvard University.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Using real time computer vision algorithms in automatic attendance management systems by V Shehu, A Dika - (ITI), 2010 32nd International Conference on, 2010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Published in: Computer Science and Information Technology - Spring Conference, 2009. IACSITSC '09. International Association of. Date of Conference: 17-20 April 2009 Page(s):174 - 177 Print ISBN: 978-0-7695- 3653-8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22BAB330-0964-4CF4-9AC5-05BF6221B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350837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133F0-7B41-4C24-9F9C-59227EB9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8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74B8-2372-43A2-9D6C-63A65A52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96" y="2739541"/>
            <a:ext cx="7020339" cy="166018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5111BCFF-DEE1-4ACD-A169-C0B64F9E6CEB}"/>
              </a:ext>
            </a:extLst>
          </p:cNvPr>
          <p:cNvSpPr/>
          <p:nvPr/>
        </p:nvSpPr>
        <p:spPr>
          <a:xfrm>
            <a:off x="6546574" y="3042234"/>
            <a:ext cx="861392" cy="795131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D54F295B-DEC4-4A10-A3C8-5310C6281B63}"/>
              </a:ext>
            </a:extLst>
          </p:cNvPr>
          <p:cNvSpPr/>
          <p:nvPr/>
        </p:nvSpPr>
        <p:spPr>
          <a:xfrm>
            <a:off x="7618343" y="3042234"/>
            <a:ext cx="861392" cy="795131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AED8B3E6-A613-4A72-A32A-17FE31DC2A85}"/>
              </a:ext>
            </a:extLst>
          </p:cNvPr>
          <p:cNvSpPr/>
          <p:nvPr/>
        </p:nvSpPr>
        <p:spPr>
          <a:xfrm>
            <a:off x="8642073" y="3042234"/>
            <a:ext cx="861392" cy="795131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Jana Bhawana Campus Vacancy">
            <a:extLst>
              <a:ext uri="{FF2B5EF4-FFF2-40B4-BE49-F238E27FC236}">
                <a16:creationId xmlns:a16="http://schemas.microsoft.com/office/drawing/2014/main" id="{6B6BA649-44CC-4D2A-8591-65720C295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4261" y="406744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096FB-5409-4551-8B9F-1A37152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514" y="6268693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1A78-E6BE-445C-B3E8-2BF9405F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177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C5A1-4C07-41B3-9B32-458EC660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"/>
            </a:pP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simplify the task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"/>
            </a:pP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reduce the paper-based work</a:t>
            </a:r>
            <a:endParaRPr lang="en-US" sz="3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"/>
            </a:pP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make data accessing faster</a:t>
            </a:r>
            <a:endParaRPr lang="en-US" sz="3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FD8401D1-85F3-4C89-978E-C048DAF6A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230188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49F2B-DFA1-4DB1-8895-FDE580FD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1900"/>
            <a:ext cx="2743200" cy="37002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726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02DF-5B49-4F94-A0AA-18D3D9E5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808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7820-ACB4-4A52-AD40-08F7E378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</a:t>
            </a:r>
            <a:r>
              <a:rPr lang="en-GB" sz="3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nter new entry of data</a:t>
            </a:r>
            <a:endParaRPr lang="en-US" sz="3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Arrange:</a:t>
            </a: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Arrange contacts alphabetically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</a:t>
            </a:r>
            <a:r>
              <a:rPr lang="en-GB" sz="3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Edit data if needed any changes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Load</a:t>
            </a:r>
            <a:r>
              <a:rPr lang="en-GB" sz="3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Read or display stored data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Delete</a:t>
            </a:r>
            <a:r>
              <a:rPr lang="en-US" sz="3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emove unwanted data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Search : </a:t>
            </a: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Search</a:t>
            </a: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ontact details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3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5AC6E4CC-A372-484F-9BFD-FF29D6EF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853531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8CB6A-B3C7-4387-BE81-EDBB3B3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514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5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3EF-140B-4D7C-90B8-A4BDC355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467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663B-A5E2-45B4-9250-5EFF009E3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Educational sectors : schools, colleges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Health sectors </a:t>
            </a: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hospitals, pharmacy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Usef</a:t>
            </a: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 for other organization or institutions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Individual records contact of friends and family</a:t>
            </a: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5C7FA0CE-23ED-4DB4-9E32-8AC0A5867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840279" y="365125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3840-A019-4D44-AACE-97B3114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010" y="6311900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3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8A33-A7DB-460E-A10E-08A3AF3F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6054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C385-7E55-4CC4-90EF-50AFA075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726"/>
            <a:ext cx="10515600" cy="4713149"/>
          </a:xfrm>
        </p:spPr>
        <p:txBody>
          <a:bodyPr>
            <a:normAutofit lnSpcReduction="10000"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ECONOMIC FEASIBILITY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 other expenses are required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technologies are freely available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OPERATIONAL FEASIBILITY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 need of extra effort for user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make user familiar to this system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user friendly; easily access to data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TECHNICAL FEASIBILITY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limited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demand on available technologies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minimal or null changes are required</a:t>
            </a:r>
          </a:p>
        </p:txBody>
      </p:sp>
      <p:pic>
        <p:nvPicPr>
          <p:cNvPr id="4" name="Picture 2" descr="Jana Bhawana Campus Vacancy">
            <a:extLst>
              <a:ext uri="{FF2B5EF4-FFF2-40B4-BE49-F238E27FC236}">
                <a16:creationId xmlns:a16="http://schemas.microsoft.com/office/drawing/2014/main" id="{604636B7-A36A-45A2-A120-CD22D575C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454163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1BA57-99F8-4845-A944-0E6EA35A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3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9EC2-336A-4D63-B487-D1EA6BD1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936811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SYSTEM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8D3D-ECFA-49AD-A940-B4527FAC5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Laptop/Computer having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Processor intel P4 or latest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512 MB RAM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 disk of 250 MB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E433D-DF93-4694-BB9A-7B10E0F58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Windows Operating System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Xampp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Toolkit: Visual Studio Code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Coding Language: PHP, HTML, CSS, JavaScript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5AF87F20-C376-4804-B5E4-5BF4985E4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289983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F62D-13A2-4C29-ABE1-40A216F0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0312"/>
            <a:ext cx="2743200" cy="365125"/>
          </a:xfrm>
        </p:spPr>
        <p:txBody>
          <a:bodyPr/>
          <a:lstStyle/>
          <a:p>
            <a:fld id="{16337B32-F6E7-44A9-B2E8-2D3BE2303CA6}" type="slidenum">
              <a:rPr lang="en-US" sz="2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1EC-6CFC-A957-6D34-99C4BB08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774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1E091-9412-03E6-9F70-B97C7310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Telephone Directory System[3]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 new subscriber’s details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elete unwanted contacts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store contacts alphabetically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PhoneBook Application[4]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developed in C platform</a:t>
            </a:r>
          </a:p>
          <a:p>
            <a:pPr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Operations: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insertion, deletion, sorting, update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retrieve, merging, append and exit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3F6A3-38CB-9D57-90B4-4EE2C955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826" y="6311900"/>
            <a:ext cx="2743200" cy="365125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2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Jana Bhawana Campus Vacancy">
            <a:extLst>
              <a:ext uri="{FF2B5EF4-FFF2-40B4-BE49-F238E27FC236}">
                <a16:creationId xmlns:a16="http://schemas.microsoft.com/office/drawing/2014/main" id="{1D23F4B6-6E2A-8ACD-EA66-CFC240EC6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r="32100" b="20683"/>
          <a:stretch/>
        </p:blipFill>
        <p:spPr bwMode="auto">
          <a:xfrm>
            <a:off x="10737573" y="289983"/>
            <a:ext cx="1232453" cy="12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02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1215</Words>
  <Application>Microsoft Office PowerPoint</Application>
  <PresentationFormat>Widescreen</PresentationFormat>
  <Paragraphs>347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Symbol</vt:lpstr>
      <vt:lpstr>Times New Roman</vt:lpstr>
      <vt:lpstr>Wingdings</vt:lpstr>
      <vt:lpstr>Office Theme</vt:lpstr>
      <vt:lpstr>A PROJECT I FINAL DEFENSE  ON PHONE BOOK SYSTEM</vt:lpstr>
      <vt:lpstr>INTRODUCTION</vt:lpstr>
      <vt:lpstr>PROBLEM STATEMENT</vt:lpstr>
      <vt:lpstr>OBJECTIVES</vt:lpstr>
      <vt:lpstr>FEATURES</vt:lpstr>
      <vt:lpstr>APPLICATIONS</vt:lpstr>
      <vt:lpstr>FEASIBILITY STUDY</vt:lpstr>
      <vt:lpstr>SYSTEM REQUIREMENT</vt:lpstr>
      <vt:lpstr>LITERATURE REVIEW</vt:lpstr>
      <vt:lpstr>LITERATURE REVIEW</vt:lpstr>
      <vt:lpstr>LITERATURE REVIEW</vt:lpstr>
      <vt:lpstr>METHODOLOGY</vt:lpstr>
      <vt:lpstr>METHODOLOGY</vt:lpstr>
      <vt:lpstr>METHODOLOGY</vt:lpstr>
      <vt:lpstr>METHODOLOGY</vt:lpstr>
      <vt:lpstr>METHODOLOGY</vt:lpstr>
      <vt:lpstr>METHODOLOGY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IMPLEMENTATION AND TESTING</vt:lpstr>
      <vt:lpstr>IMPLEMENTATION AND TESTING</vt:lpstr>
      <vt:lpstr>IMPLEMENTATION AND TESTING</vt:lpstr>
      <vt:lpstr>IMPLEMENTATION AND TESTING</vt:lpstr>
      <vt:lpstr>CONCLUSION AND FUTURE RECOMMENDATION</vt:lpstr>
      <vt:lpstr>CONCLUSION AND FUTURE RECOMMENDATION</vt:lpstr>
      <vt:lpstr>WORK SCHEDULE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Asha Silwal</dc:creator>
  <cp:lastModifiedBy>Asha Silwal</cp:lastModifiedBy>
  <cp:revision>94</cp:revision>
  <dcterms:created xsi:type="dcterms:W3CDTF">2022-02-13T15:17:00Z</dcterms:created>
  <dcterms:modified xsi:type="dcterms:W3CDTF">2022-09-19T12:13:45Z</dcterms:modified>
</cp:coreProperties>
</file>